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8" r:id="rId5"/>
    <p:sldId id="263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8115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002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6936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7470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130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8646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1930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7329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732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079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81550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EB3A-2A91-407C-998A-410FE40F4D81}" type="datetimeFigureOut">
              <a:rPr lang="sl-SI" smtClean="0"/>
              <a:pPr/>
              <a:t>27.5.2016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3B33-E18F-48F1-B40E-C62383134BB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3229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4mo5DKUTMs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98316"/>
          </a:xfrm>
        </p:spPr>
        <p:txBody>
          <a:bodyPr>
            <a:normAutofit fontScale="92500" lnSpcReduction="20000"/>
          </a:bodyPr>
          <a:lstStyle/>
          <a:p>
            <a:r>
              <a:rPr lang="sl-SI" sz="6500" b="1" dirty="0" smtClean="0">
                <a:solidFill>
                  <a:srgbClr val="7030A0"/>
                </a:solidFill>
                <a:latin typeface="Footlight MT Light" pitchFamily="18" charset="0"/>
              </a:rPr>
              <a:t>Slovenian presentation</a:t>
            </a:r>
          </a:p>
          <a:p>
            <a:endParaRPr lang="sl-SI" sz="6500" b="1" dirty="0" smtClean="0">
              <a:solidFill>
                <a:schemeClr val="accent1">
                  <a:lumMod val="50000"/>
                </a:schemeClr>
              </a:solidFill>
              <a:latin typeface="Footlight MT Light" pitchFamily="18" charset="0"/>
            </a:endParaRPr>
          </a:p>
          <a:p>
            <a:r>
              <a:rPr lang="sl-SI" sz="3600" b="1" dirty="0" smtClean="0">
                <a:latin typeface="Footlight MT Light" pitchFamily="18" charset="0"/>
              </a:rPr>
              <a:t>Nikita Ferk, Klara Jančič, Jernej Leva, Luka Maurič, Domen Perko</a:t>
            </a:r>
          </a:p>
          <a:p>
            <a:endParaRPr lang="sl-SI" dirty="0"/>
          </a:p>
        </p:txBody>
      </p:sp>
      <p:pic>
        <p:nvPicPr>
          <p:cNvPr id="1026" name="Picture 2" descr="C:\Users\Mojca\Desktop\ERASMUS\website\tim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95" y="189175"/>
            <a:ext cx="10933228" cy="3123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85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704" y="705627"/>
            <a:ext cx="8541027" cy="56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2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www.youtube.com/watch?v=4mo5DKUTMsA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9977" y="379718"/>
            <a:ext cx="8877347" cy="60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6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R_FYRfoLF26H_sMNocSGHOFrb4a9AwfyQqLmOoNuiFjn9Thi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378" y="3383280"/>
            <a:ext cx="7482066" cy="2625635"/>
          </a:xfrm>
          <a:prstGeom prst="rect">
            <a:avLst/>
          </a:prstGeom>
          <a:noFill/>
        </p:spPr>
      </p:pic>
      <p:pic>
        <p:nvPicPr>
          <p:cNvPr id="2052" name="Picture 4" descr="http://www.sloveniapartner.eu/images/home-ee40cf33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76065" y="2092682"/>
            <a:ext cx="4543425" cy="1333501"/>
          </a:xfrm>
          <a:prstGeom prst="rect">
            <a:avLst/>
          </a:prstGeom>
          <a:noFill/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818612"/>
              </p:ext>
            </p:extLst>
          </p:nvPr>
        </p:nvGraphicFramePr>
        <p:xfrm>
          <a:off x="3548270" y="719666"/>
          <a:ext cx="5287618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809"/>
                <a:gridCol w="2643809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SLOVENIA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BENEDIKT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9,3%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11,3 %</a:t>
                      </a:r>
                      <a:endParaRPr lang="sl-SI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resort-piran.com/slike/mapofslove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83" y="219520"/>
            <a:ext cx="8934994" cy="645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dia-soft.info/wp-content/uploads/2014/10/krk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581" y="0"/>
            <a:ext cx="3657600" cy="2381250"/>
          </a:xfrm>
          <a:prstGeom prst="rect">
            <a:avLst/>
          </a:prstGeom>
          <a:noFill/>
        </p:spPr>
      </p:pic>
      <p:pic>
        <p:nvPicPr>
          <p:cNvPr id="20484" name="Picture 4" descr="https://www.krka.biz/media/pic/en/about_krka/2015/__300/0195_dejavn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610" y="1362118"/>
            <a:ext cx="2857500" cy="2524126"/>
          </a:xfrm>
          <a:prstGeom prst="rect">
            <a:avLst/>
          </a:prstGeom>
          <a:noFill/>
        </p:spPr>
      </p:pic>
      <p:pic>
        <p:nvPicPr>
          <p:cNvPr id="20488" name="Picture 8" descr="https://www.krka.biz/media/pic/en/media_centre/2012/__original/0332_laboratorijsko_testiranj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" y="2090057"/>
            <a:ext cx="6289766" cy="419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onuselectrical.co.uk/media/catalog/category/gorenj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483" y="311195"/>
            <a:ext cx="9525000" cy="2809876"/>
          </a:xfrm>
          <a:prstGeom prst="rect">
            <a:avLst/>
          </a:prstGeom>
          <a:noFill/>
        </p:spPr>
      </p:pic>
      <p:pic>
        <p:nvPicPr>
          <p:cNvPr id="21508" name="Picture 4" descr="http://www.diplomatic-corporate-services.si/uploads/diplomatic-corporate-services.si_dev/slike/gorenj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089" y="2926080"/>
            <a:ext cx="5068389" cy="337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oreignaffairsmotorsports.com/wp-content/uploads/2015/12/akrapovic-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593" y="0"/>
            <a:ext cx="6096000" cy="2857500"/>
          </a:xfrm>
          <a:prstGeom prst="rect">
            <a:avLst/>
          </a:prstGeom>
          <a:noFill/>
        </p:spPr>
      </p:pic>
      <p:pic>
        <p:nvPicPr>
          <p:cNvPr id="22532" name="Picture 4" descr="http://www.slovenianbusinessclub.si/wp-content/uploads/2014/03/62-015_Ducati_GP14-Lar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367" y="2683646"/>
            <a:ext cx="5553425" cy="3704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0.gstatic.com/images?q=tbn:ANd9GcQCOdsk_VItg2-xVV1JrdZQz4WuQcvBOwegSFfxhpvteDhXoDh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294" y="4042182"/>
            <a:ext cx="3867785" cy="2564511"/>
          </a:xfrm>
          <a:prstGeom prst="rect">
            <a:avLst/>
          </a:prstGeom>
          <a:noFill/>
        </p:spPr>
      </p:pic>
      <p:pic>
        <p:nvPicPr>
          <p:cNvPr id="23556" name="Picture 4" descr="http://www.pipistrel.si/en/image/large/8088/ALPHA%20PIPIST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319" y="268423"/>
            <a:ext cx="6096000" cy="3152775"/>
          </a:xfrm>
          <a:prstGeom prst="rect">
            <a:avLst/>
          </a:prstGeom>
          <a:noFill/>
        </p:spPr>
      </p:pic>
      <p:pic>
        <p:nvPicPr>
          <p:cNvPr id="23558" name="Picture 6" descr="http://ukga.com/images/content/image33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175" y="3546112"/>
            <a:ext cx="57150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cdn.onmuvo.biz/images/application/profiles/petrol-kra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055" y="581298"/>
            <a:ext cx="7134225" cy="2381250"/>
          </a:xfrm>
          <a:prstGeom prst="rect">
            <a:avLst/>
          </a:prstGeom>
          <a:noFill/>
        </p:spPr>
      </p:pic>
      <p:pic>
        <p:nvPicPr>
          <p:cNvPr id="24582" name="Picture 6" descr="http://www.sloveniatimes.com/modules/uploader/uploads/Aktualno/Podobe1/petrolov_bencinski_servis_v_ljublj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791" y="3069453"/>
            <a:ext cx="609600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25</Words>
  <Application>Microsoft Office PowerPoint</Application>
  <PresentationFormat>Custom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Officeova tema</vt:lpstr>
      <vt:lpstr>Slide 1</vt:lpstr>
      <vt:lpstr>https://www.youtube.com/watch?v=4mo5DKUTMsA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Slovenia`s presentation</dc:title>
  <dc:creator>Učitelj</dc:creator>
  <cp:lastModifiedBy>Mojca Ketis</cp:lastModifiedBy>
  <cp:revision>16</cp:revision>
  <dcterms:created xsi:type="dcterms:W3CDTF">2016-05-06T11:46:28Z</dcterms:created>
  <dcterms:modified xsi:type="dcterms:W3CDTF">2016-05-27T19:02:38Z</dcterms:modified>
</cp:coreProperties>
</file>